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6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681" autoAdjust="0"/>
    <p:restoredTop sz="94660"/>
  </p:normalViewPr>
  <p:slideViewPr>
    <p:cSldViewPr snapToGrid="0">
      <p:cViewPr varScale="1">
        <p:scale>
          <a:sx n="78" d="100"/>
          <a:sy n="78" d="100"/>
        </p:scale>
        <p:origin x="46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BE3C1-DBE1-495D-B57B-2849774B866A}" type="datetimeFigureOut">
              <a:rPr lang="en-US" smtClean="0"/>
              <a:t>10/11/2023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76565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3F48C-C7C6-4055-9F49-3777875E72AE}" type="datetimeFigureOut">
              <a:rPr lang="en-US" smtClean="0"/>
              <a:t>10/11/2023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24079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78E61D-D431-422C-9764-11DAFE33AB63}" type="datetimeFigureOut">
              <a:rPr lang="en-US" smtClean="0"/>
              <a:t>10/11/2023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74318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E42F4-6EEF-4EF7-8ED4-2208F0F89A08}" type="datetimeFigureOut">
              <a:rPr lang="en-US" smtClean="0"/>
              <a:t>10/11/2023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96249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78ACC-22D6-47C1-A373-4FD133E34F3C}" type="datetimeFigureOut">
              <a:rPr lang="en-US" smtClean="0"/>
              <a:t>10/11/2023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08160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A6C69-6797-4E8A-BF37-F2C3751466E9}" type="datetimeFigureOut">
              <a:rPr lang="en-US" smtClean="0"/>
              <a:t>10/11/2023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91636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14A1-A632-4878-A0D3-F52BA7563730}" type="datetimeFigureOut">
              <a:rPr lang="en-US" smtClean="0"/>
              <a:t>10/11/2023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4073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9F462-093F-4566-844B-4C71F2739DA5}" type="datetimeFigureOut">
              <a:rPr lang="en-US" smtClean="0"/>
              <a:t>10/11/2023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32295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4A7AC-904D-4781-85BA-7D10C17ED021}" type="datetimeFigureOut">
              <a:rPr lang="en-US" smtClean="0"/>
              <a:t>10/11/2023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5790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1444B-B92B-4E27-8C94-BB93EAF5CB18}" type="datetimeFigureOut">
              <a:rPr lang="en-US" smtClean="0"/>
              <a:t>10/11/2023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67660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EFA5E-FA76-400D-B3DC-F0BA90E6D107}" type="datetimeFigureOut">
              <a:rPr lang="en-US" smtClean="0"/>
              <a:t>10/11/2023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24001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6E9DEC-419B-4CC5-A080-3B06BD5A8291}" type="datetimeFigureOut">
              <a:rPr lang="en-US" smtClean="0"/>
              <a:t>10/11/2023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947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themeforest.net/" TargetMode="External"/><Relationship Id="rId5" Type="http://schemas.openxmlformats.org/officeDocument/2006/relationships/hyperlink" Target="https://htmlcodex.com/" TargetMode="External"/><Relationship Id="rId4" Type="http://schemas.openxmlformats.org/officeDocument/2006/relationships/hyperlink" Target="https://www.w3schools.com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8" y="-1"/>
            <a:ext cx="12190512" cy="685883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0570" y="928845"/>
            <a:ext cx="7530860" cy="500114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197524" y="2829252"/>
            <a:ext cx="57969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7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Welcome…</a:t>
            </a:r>
            <a:endParaRPr lang="en-IN" sz="7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8942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8" y="-1"/>
            <a:ext cx="12190512" cy="685883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0570" y="928845"/>
            <a:ext cx="7530860" cy="500114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7990" y="1083409"/>
            <a:ext cx="6256020" cy="4692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278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8" y="-1"/>
            <a:ext cx="12190512" cy="685883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0570" y="928845"/>
            <a:ext cx="7530860" cy="500114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6540" y="954822"/>
            <a:ext cx="6598920" cy="4949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390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8" y="-1"/>
            <a:ext cx="12190512" cy="685883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0570" y="928845"/>
            <a:ext cx="7530860" cy="50011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4480" y="975777"/>
            <a:ext cx="6543040" cy="4907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491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8" y="-1"/>
            <a:ext cx="12190512" cy="685883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0570" y="928845"/>
            <a:ext cx="7530860" cy="500114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7490" y="940534"/>
            <a:ext cx="6637020" cy="4977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128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8" y="-1"/>
            <a:ext cx="12190512" cy="685883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0570" y="928845"/>
            <a:ext cx="7530860" cy="500114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4318" y="968156"/>
            <a:ext cx="6563363" cy="492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25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8" y="-1"/>
            <a:ext cx="12190512" cy="685883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0570" y="928845"/>
            <a:ext cx="7530860" cy="500114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1029117"/>
            <a:ext cx="6400800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102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8" y="-1"/>
            <a:ext cx="12190512" cy="685883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0570" y="928845"/>
            <a:ext cx="7530860" cy="500114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3690" y="997684"/>
            <a:ext cx="6484620" cy="4863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896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8" y="-1"/>
            <a:ext cx="12190512" cy="685883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0570" y="928845"/>
            <a:ext cx="7530860" cy="500114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650411" y="1122363"/>
            <a:ext cx="48911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976113" y="2009955"/>
            <a:ext cx="631453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The project as a whole described the scope and </a:t>
            </a:r>
            <a:r>
              <a:rPr lang="en-US" sz="2400" dirty="0" smtClean="0"/>
              <a:t>viability </a:t>
            </a:r>
            <a:r>
              <a:rPr lang="en-US" sz="2400" dirty="0"/>
              <a:t>of the trending industry and mainly of the financial technical and it's market potential.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3115718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8" y="-1"/>
            <a:ext cx="12190512" cy="685883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0570" y="928845"/>
            <a:ext cx="7530860" cy="500114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650411" y="1122363"/>
            <a:ext cx="48911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dirty="0" smtClean="0"/>
              <a:t>SYSTEM REQUIREMENT</a:t>
            </a:r>
            <a:endParaRPr lang="en-IN" sz="3200" dirty="0"/>
          </a:p>
        </p:txBody>
      </p:sp>
      <p:sp>
        <p:nvSpPr>
          <p:cNvPr id="7" name="TextBox 6"/>
          <p:cNvSpPr txBox="1"/>
          <p:nvPr/>
        </p:nvSpPr>
        <p:spPr>
          <a:xfrm>
            <a:off x="2976113" y="2009955"/>
            <a:ext cx="631453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Hardware Requirement </a:t>
            </a:r>
            <a:r>
              <a:rPr lang="en-IN" sz="2400" dirty="0" smtClean="0"/>
              <a:t>minimum : 1GB RAM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 smtClean="0"/>
              <a:t>Software Requirements </a:t>
            </a:r>
          </a:p>
          <a:p>
            <a:r>
              <a:rPr lang="en-IN" sz="2400" dirty="0"/>
              <a:t> </a:t>
            </a:r>
            <a:r>
              <a:rPr lang="en-IN" sz="2400" dirty="0" smtClean="0"/>
              <a:t>   Operating </a:t>
            </a:r>
            <a:r>
              <a:rPr lang="en-IN" sz="2400" smtClean="0"/>
              <a:t>System </a:t>
            </a:r>
            <a:r>
              <a:rPr lang="en-IN" sz="2400" smtClean="0"/>
              <a:t>: Windows</a:t>
            </a:r>
            <a:endParaRPr lang="en-IN" sz="2400" dirty="0" smtClean="0"/>
          </a:p>
          <a:p>
            <a:endParaRPr lang="en-IN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 smtClean="0"/>
              <a:t>Frontend : HTML, CSS, Java script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257774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8" y="-1"/>
            <a:ext cx="12190512" cy="685883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0570" y="928845"/>
            <a:ext cx="7530860" cy="500114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101196" y="1122363"/>
            <a:ext cx="60643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dirty="0" smtClean="0"/>
              <a:t>BIBLIOGRAPHY and WEBLOGRAPHY</a:t>
            </a:r>
            <a:endParaRPr lang="en-IN" sz="3200" dirty="0"/>
          </a:p>
        </p:txBody>
      </p:sp>
      <p:sp>
        <p:nvSpPr>
          <p:cNvPr id="7" name="TextBox 6"/>
          <p:cNvSpPr txBox="1"/>
          <p:nvPr/>
        </p:nvSpPr>
        <p:spPr>
          <a:xfrm>
            <a:off x="2976113" y="2009955"/>
            <a:ext cx="6314536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400" dirty="0" smtClean="0"/>
              <a:t>Bibliography 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IN" sz="2400" dirty="0" smtClean="0"/>
              <a:t>The Complete Book of Backing.</a:t>
            </a:r>
            <a:endParaRPr lang="en-IN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IN" sz="2400" dirty="0" smtClean="0"/>
              <a:t>Passionate About Baking.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IN" sz="2400" dirty="0" smtClean="0"/>
              <a:t>Mary Berry’s Baking </a:t>
            </a:r>
            <a:r>
              <a:rPr lang="en-IN" sz="2400" dirty="0"/>
              <a:t>Bible</a:t>
            </a:r>
            <a:r>
              <a:rPr lang="en-IN" sz="2400" dirty="0" smtClean="0"/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IN" sz="2400" dirty="0" smtClean="0"/>
              <a:t>Web Design with HTML and CSS.</a:t>
            </a:r>
            <a:endParaRPr lang="en-IN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IN" sz="2400" dirty="0" smtClean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400" dirty="0" err="1" smtClean="0"/>
              <a:t>Weblography</a:t>
            </a:r>
            <a:r>
              <a:rPr lang="en-IN" sz="2400" dirty="0" smtClean="0"/>
              <a:t> 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IN" sz="2400" dirty="0">
                <a:hlinkClick r:id="rId4"/>
              </a:rPr>
              <a:t>https://</a:t>
            </a:r>
            <a:r>
              <a:rPr lang="en-IN" sz="2400" dirty="0" smtClean="0">
                <a:hlinkClick r:id="rId4"/>
              </a:rPr>
              <a:t>www.w3schools.com</a:t>
            </a:r>
            <a:endParaRPr lang="en-IN" sz="2400" dirty="0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IN" sz="2400" dirty="0">
                <a:hlinkClick r:id="rId5"/>
              </a:rPr>
              <a:t>https://</a:t>
            </a:r>
            <a:r>
              <a:rPr lang="en-IN" sz="2400" dirty="0" smtClean="0">
                <a:hlinkClick r:id="rId5"/>
              </a:rPr>
              <a:t>htmlcodex.com</a:t>
            </a:r>
            <a:endParaRPr lang="en-IN" sz="2400" dirty="0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IN" sz="2400" dirty="0">
                <a:hlinkClick r:id="rId6"/>
              </a:rPr>
              <a:t>https</a:t>
            </a:r>
            <a:r>
              <a:rPr lang="en-IN" sz="2400" dirty="0" smtClean="0">
                <a:hlinkClick r:id="rId6"/>
              </a:rPr>
              <a:t>://themeforest.net</a:t>
            </a:r>
            <a:endParaRPr lang="en-IN" sz="2400" dirty="0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IN" sz="2400" dirty="0" smtClean="0"/>
          </a:p>
        </p:txBody>
      </p:sp>
    </p:spTree>
    <p:extLst>
      <p:ext uri="{BB962C8B-B14F-4D97-AF65-F5344CB8AC3E}">
        <p14:creationId xmlns:p14="http://schemas.microsoft.com/office/powerpoint/2010/main" val="3805932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8" y="-1"/>
            <a:ext cx="12190512" cy="685883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0570" y="928845"/>
            <a:ext cx="7530860" cy="500114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010618" y="2545128"/>
            <a:ext cx="645255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Project Name : Cake Shop</a:t>
            </a:r>
            <a:endParaRPr lang="en-IN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102633" y="3994062"/>
            <a:ext cx="59867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N" sz="2400" dirty="0" smtClean="0"/>
              <a:t>Presented By : </a:t>
            </a:r>
            <a:r>
              <a:rPr lang="en-IN" sz="2400" dirty="0" smtClean="0"/>
              <a:t>Sarode onkar </a:t>
            </a:r>
            <a:r>
              <a:rPr lang="en-IN" sz="2400" dirty="0" err="1" smtClean="0"/>
              <a:t>balasaheb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2320504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8" y="-1"/>
            <a:ext cx="12190512" cy="685883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0570" y="928845"/>
            <a:ext cx="7530860" cy="500114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162300" y="2829252"/>
            <a:ext cx="5867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7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 !</a:t>
            </a:r>
            <a:endParaRPr lang="en-IN" sz="7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6495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8" y="-1"/>
            <a:ext cx="12190512" cy="685883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0570" y="928845"/>
            <a:ext cx="7530860" cy="500114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241320" y="1122363"/>
            <a:ext cx="37093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INDEX</a:t>
            </a:r>
            <a:endParaRPr lang="en-I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855343" y="1949570"/>
            <a:ext cx="6504317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en-IN" sz="2800" dirty="0" smtClean="0"/>
              <a:t>Introduction</a:t>
            </a:r>
          </a:p>
          <a:p>
            <a:pPr marL="342900" indent="-342900">
              <a:buAutoNum type="arabicParenR"/>
            </a:pPr>
            <a:r>
              <a:rPr lang="en-IN" sz="2800" dirty="0" smtClean="0"/>
              <a:t>Scope of Project</a:t>
            </a:r>
          </a:p>
          <a:p>
            <a:pPr marL="342900" indent="-342900">
              <a:buAutoNum type="arabicParenR"/>
            </a:pPr>
            <a:r>
              <a:rPr lang="en-IN" sz="2800" dirty="0" smtClean="0"/>
              <a:t>Purpose</a:t>
            </a:r>
          </a:p>
          <a:p>
            <a:pPr marL="342900" indent="-342900">
              <a:buAutoNum type="arabicParenR"/>
            </a:pPr>
            <a:r>
              <a:rPr lang="en-IN" sz="2800" dirty="0" smtClean="0"/>
              <a:t>Main Operation</a:t>
            </a:r>
          </a:p>
          <a:p>
            <a:pPr marL="342900" indent="-342900">
              <a:buAutoNum type="arabicParenR"/>
            </a:pPr>
            <a:r>
              <a:rPr lang="en-IN" sz="2800" dirty="0" smtClean="0"/>
              <a:t>Input Output Operation</a:t>
            </a:r>
          </a:p>
          <a:p>
            <a:pPr marL="342900" indent="-342900">
              <a:buAutoNum type="arabicParenR"/>
            </a:pPr>
            <a:r>
              <a:rPr lang="en-IN" sz="2800" dirty="0" smtClean="0"/>
              <a:t>Conclusion</a:t>
            </a:r>
          </a:p>
          <a:p>
            <a:pPr marL="342900" indent="-342900">
              <a:buAutoNum type="arabicParenR"/>
            </a:pPr>
            <a:r>
              <a:rPr lang="en-IN" sz="2800" dirty="0" smtClean="0"/>
              <a:t>System Requirement</a:t>
            </a:r>
          </a:p>
          <a:p>
            <a:pPr marL="342900" indent="-342900">
              <a:buAutoNum type="arabicParenR"/>
            </a:pPr>
            <a:r>
              <a:rPr lang="en-IN" sz="2800" dirty="0" err="1" smtClean="0"/>
              <a:t>Bilography</a:t>
            </a:r>
            <a:r>
              <a:rPr lang="en-IN" sz="2800" dirty="0" smtClean="0"/>
              <a:t> and </a:t>
            </a:r>
            <a:r>
              <a:rPr lang="en-IN" sz="2800" dirty="0" err="1" smtClean="0"/>
              <a:t>Webiblograph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3696817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8" y="-1"/>
            <a:ext cx="12190512" cy="685883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0570" y="928845"/>
            <a:ext cx="7530860" cy="500114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073105" y="1122363"/>
            <a:ext cx="40457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079630" y="1932317"/>
            <a:ext cx="624552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 </a:t>
            </a:r>
            <a:r>
              <a:rPr lang="en-US" sz="2400" dirty="0" smtClean="0"/>
              <a:t>bakery </a:t>
            </a:r>
            <a:r>
              <a:rPr lang="en-US" sz="2400" dirty="0"/>
              <a:t>or cake shop I's a retail business Specializing in producing and for selling cakes, muffins Sponges, as well as </a:t>
            </a:r>
            <a:r>
              <a:rPr lang="en-US" sz="2400" dirty="0" smtClean="0"/>
              <a:t>of the </a:t>
            </a:r>
            <a:r>
              <a:rPr lang="en-US" sz="2400" dirty="0"/>
              <a:t>baked goods that fall under the title of a cake</a:t>
            </a:r>
            <a:r>
              <a:rPr lang="en-US" sz="2400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cake shops many also sell </a:t>
            </a:r>
            <a:r>
              <a:rPr lang="en-US" sz="2400" dirty="0" smtClean="0"/>
              <a:t>equipment </a:t>
            </a:r>
            <a:r>
              <a:rPr lang="en-US" sz="2400" dirty="0"/>
              <a:t>and Supplies for home </a:t>
            </a:r>
            <a:r>
              <a:rPr lang="en-US" sz="2400" dirty="0" smtClean="0"/>
              <a:t>cake baking</a:t>
            </a:r>
            <a:r>
              <a:rPr lang="en-US" sz="2400" dirty="0"/>
              <a:t>, especially for care decorating.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843306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8" y="-1"/>
            <a:ext cx="12190512" cy="685883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0570" y="928845"/>
            <a:ext cx="7530860" cy="500114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028535" y="1122363"/>
            <a:ext cx="43218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SCOPE OF PROJECT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855343" y="2035834"/>
            <a:ext cx="666821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project Scope is the </a:t>
            </a:r>
            <a:r>
              <a:rPr lang="en-US" sz="2400" dirty="0" smtClean="0"/>
              <a:t>parameter of the project.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It defines What are the </a:t>
            </a:r>
            <a:r>
              <a:rPr lang="en-US" sz="2400" dirty="0" smtClean="0"/>
              <a:t>deliverable requirements </a:t>
            </a:r>
            <a:r>
              <a:rPr lang="en-US" sz="2400" dirty="0"/>
              <a:t>and </a:t>
            </a:r>
            <a:r>
              <a:rPr lang="en-US" sz="2400" dirty="0" smtClean="0"/>
              <a:t>expectat</a:t>
            </a:r>
            <a:r>
              <a:rPr lang="en-US" sz="2400" dirty="0"/>
              <a:t>i</a:t>
            </a:r>
            <a:r>
              <a:rPr lang="en-US" sz="2400" dirty="0" smtClean="0"/>
              <a:t>ons </a:t>
            </a:r>
            <a:r>
              <a:rPr lang="en-US" sz="2400" dirty="0"/>
              <a:t>for the Project and provide </a:t>
            </a:r>
            <a:r>
              <a:rPr lang="en-US" sz="2400" dirty="0" smtClean="0"/>
              <a:t>a baseline </a:t>
            </a:r>
            <a:r>
              <a:rPr lang="en-US" sz="2400" dirty="0"/>
              <a:t>to exclude </a:t>
            </a:r>
            <a:r>
              <a:rPr lang="en-US" sz="2400" dirty="0" smtClean="0"/>
              <a:t>unrelated works.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And </a:t>
            </a:r>
            <a:r>
              <a:rPr lang="en-US" sz="2400" dirty="0"/>
              <a:t>this process is referring to as the project scope management.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640569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8" y="-1"/>
            <a:ext cx="12190512" cy="685883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0570" y="928845"/>
            <a:ext cx="7530860" cy="500114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745302" y="1122363"/>
            <a:ext cx="47013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PURPOSE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794958" y="1915064"/>
            <a:ext cx="63936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cake </a:t>
            </a:r>
            <a:r>
              <a:rPr lang="en-US" sz="2400" dirty="0"/>
              <a:t>shop is a bakery group that focuses on the production and Sales of cakes and </a:t>
            </a:r>
            <a:r>
              <a:rPr lang="en-US" sz="2400" dirty="0" smtClean="0"/>
              <a:t>pastry.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 high Supply reliability </a:t>
            </a:r>
            <a:r>
              <a:rPr lang="en-US" sz="2400" dirty="0" smtClean="0"/>
              <a:t>continues </a:t>
            </a:r>
            <a:r>
              <a:rPr lang="en-US" sz="2400" dirty="0"/>
              <a:t>high </a:t>
            </a:r>
            <a:r>
              <a:rPr lang="en-US" sz="2400" dirty="0" smtClean="0"/>
              <a:t>quality </a:t>
            </a:r>
            <a:r>
              <a:rPr lang="en-US" sz="2400" dirty="0"/>
              <a:t>a high level of Certification smart innovations f short development processes.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402676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8" y="-1"/>
            <a:ext cx="12190512" cy="685883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0570" y="928845"/>
            <a:ext cx="7530860" cy="500114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469256" y="1122363"/>
            <a:ext cx="52534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MAIN OPERATION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803585" y="2044460"/>
            <a:ext cx="657332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 smtClean="0"/>
              <a:t>Shop Now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 smtClean="0"/>
              <a:t>Home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 smtClean="0"/>
              <a:t>Our shop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 smtClean="0"/>
              <a:t>About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 smtClean="0"/>
              <a:t>Contact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4146315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8" y="-1"/>
            <a:ext cx="12190512" cy="685883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0570" y="928845"/>
            <a:ext cx="7530860" cy="500114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335547" y="1122363"/>
            <a:ext cx="55209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INPUT OUTPUT OPERATION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0341" y="1654653"/>
            <a:ext cx="7141089" cy="4097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324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8" y="-1"/>
            <a:ext cx="12190512" cy="685883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0570" y="928845"/>
            <a:ext cx="7530860" cy="500114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1320" y="1063407"/>
            <a:ext cx="6309360" cy="4732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769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1402</TotalTime>
  <Words>270</Words>
  <Application>Microsoft Office PowerPoint</Application>
  <PresentationFormat>Widescreen</PresentationFormat>
  <Paragraphs>58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Calibri</vt:lpstr>
      <vt:lpstr>Calibri Light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</dc:title>
  <dc:creator>Nayankumar Dhome</dc:creator>
  <cp:lastModifiedBy>onkar sarode</cp:lastModifiedBy>
  <cp:revision>18</cp:revision>
  <dcterms:created xsi:type="dcterms:W3CDTF">2022-05-23T11:59:22Z</dcterms:created>
  <dcterms:modified xsi:type="dcterms:W3CDTF">2023-10-11T05:41:02Z</dcterms:modified>
</cp:coreProperties>
</file>